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Considerations when deciding on the scope of the ML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24600" y="4953000"/>
            <a:ext cx="55782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endParaRPr lang="en-US" dirty="0" smtClean="0"/>
          </a:p>
          <a:p>
            <a:r>
              <a:rPr lang="en-US" dirty="0" smtClean="0"/>
              <a:t>"</a:t>
            </a:r>
            <a:r>
              <a:rPr lang="en-US" dirty="0"/>
              <a:t>Building a Machine Learning Platform [Definitive Guide]"</a:t>
            </a:r>
          </a:p>
          <a:p>
            <a:r>
              <a:rPr lang="en-US" dirty="0"/>
              <a:t>by Stephen </a:t>
            </a:r>
            <a:r>
              <a:rPr lang="en-US" dirty="0" err="1"/>
              <a:t>Oladele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vs open end-to-end ML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Closed platforms will generally provide an ecosystem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would potentially allow for seamless integrations across entire stack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would likely confine to that ecosystem in what’s known as a “lock-in.”</a:t>
            </a:r>
          </a:p>
          <a:p>
            <a:endParaRPr lang="en-US" dirty="0"/>
          </a:p>
          <a:p>
            <a:r>
              <a:rPr lang="en-US" dirty="0"/>
              <a:t>With open platforms,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easily swap components and leverage open-standard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provide flexibility for team and get them to adopt and use the tool without too much overhead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</a:t>
            </a:r>
            <a:r>
              <a:rPr lang="en-US" dirty="0" err="1"/>
              <a:t>Kubeflow</a:t>
            </a:r>
            <a:r>
              <a:rPr lang="en-US" dirty="0"/>
              <a:t>, an open-source ML platform, can swap out components easily,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whereas that’s not the case with a closed solution like </a:t>
            </a:r>
            <a:r>
              <a:rPr lang="en-US" dirty="0" err="1"/>
              <a:t>DataRobot</a:t>
            </a:r>
            <a:r>
              <a:rPr lang="en-US" dirty="0"/>
              <a:t> (or  </a:t>
            </a:r>
            <a:r>
              <a:rPr lang="en-US" dirty="0" err="1"/>
              <a:t>Algorithimia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When it comes to a managed or open source ML platform,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all depends on the existing infrastructure as well as other build vs. buy decisions made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organization runs its workloads on AWS, it might be worth it to leverage AWS </a:t>
            </a:r>
            <a:r>
              <a:rPr lang="en-US" dirty="0" err="1"/>
              <a:t>SageMaker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80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Enterprise machine learning platform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vs </a:t>
            </a:r>
            <a:r>
              <a:rPr lang="en-US" dirty="0"/>
              <a:t>startup ML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Especially when meeting data scientists’ needs in an enterprise setting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Two themes for mastering MLOps — Transparency and pure efficiency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it’s mostly speed and agility that matter</a:t>
            </a:r>
          </a:p>
          <a:p>
            <a:endParaRPr lang="en-US" dirty="0"/>
          </a:p>
          <a:p>
            <a:r>
              <a:rPr lang="en-US" dirty="0"/>
              <a:t>In most startups, data scientists can get away with deploying, testing, and monitoring models ad hoc,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especially with a handful of models</a:t>
            </a:r>
          </a:p>
          <a:p>
            <a:r>
              <a:rPr lang="en-US" dirty="0"/>
              <a:t>However, in the enterprise, they would waste enormous amounts of time reinventing the wheel with every ML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may never result in scalable ML processes for the organization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Differences in ML platforms at start-ups compared to enterprises: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114270"/>
            <a:ext cx="75819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Reasonable scale ML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In 2021, Jacopo Tagliabue coined the term “reasonable scale,” which refers to companies that: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ML models that generate hundreds of thousands to tens of millions of US dollars per year (rather than hundreds of millions or billions)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dozens of engineers (rather than hundreds or thousands)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Deal with data in the order of gigabytes and terabytes (rather than petabytes or </a:t>
            </a:r>
            <a:r>
              <a:rPr lang="en-US" dirty="0" err="1"/>
              <a:t>exabytes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a finite amount of computing budget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reasonable scale ML platform helps achieve those requirements listed above</a:t>
            </a:r>
          </a:p>
          <a:p>
            <a:endParaRPr lang="en-US" dirty="0"/>
          </a:p>
          <a:p>
            <a:r>
              <a:rPr lang="en-US" dirty="0"/>
              <a:t>Compared to a reasonable scale platform,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“hyper-scale” platform should support hundreds to thousands of models in production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that likely generate millions to billions of dollars in revenue per year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also have hundreds to thousands of users, support multiple use cases, and handle petabyte-scale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Reasonable scale vs Hyper-scale companies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590208"/>
            <a:ext cx="7543800" cy="450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Data-sensitive ML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52400" y="1600201"/>
            <a:ext cx="10865339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Data privacy is important when building an ML platform,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how should sensitive data be kept from being accidentally or maliciously leaked (adversarial attacks)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data scientists use it for training or inference?</a:t>
            </a:r>
          </a:p>
          <a:p>
            <a:endParaRPr lang="en-US" dirty="0"/>
          </a:p>
          <a:p>
            <a:r>
              <a:rPr lang="en-US" dirty="0"/>
              <a:t>If organizational use cases require privacy protections,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build your ML platform with customer and user trust and compliance with laws, regulations, and standards in mind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includes compliance with the data laws of business vertical</a:t>
            </a:r>
          </a:p>
          <a:p>
            <a:endParaRPr lang="en-US" dirty="0"/>
          </a:p>
          <a:p>
            <a:r>
              <a:rPr lang="en-US" dirty="0"/>
              <a:t>Consider building the following into ML platform: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Access controls to data components specifically at an attribute level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or build tools to anonymize datasets and protect sensitive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or build data aggregation tools to hide individual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Add tools for modeling threats and analyzing data leakages to identify gaps in privacy implementation and fix them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Useful tools and frameworks to build data-sensitive components as part of ML platform: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Tensorflow</a:t>
            </a:r>
            <a:r>
              <a:rPr lang="en-US" dirty="0"/>
              <a:t>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Privacy Meter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PySyft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CrypTFlow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Human-in-the-loop ML platforms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Human oversight is crucial for every ML platform!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much as you’d like to automate every component of the platform to make your life and that of your data scientists easier,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it’s most likely not going to be possible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finding “unknown unknowns” of data quality problems on platforms that use new data to trigger retraining feedback loops might be hard to automate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when the platform automates the entire process, it’ll likely produce and deploy a bad-quality model</a:t>
            </a:r>
          </a:p>
          <a:p>
            <a:endParaRPr lang="en-US" dirty="0"/>
          </a:p>
          <a:p>
            <a:r>
              <a:rPr lang="en-US" dirty="0"/>
              <a:t>Your components need to have interfaces that relevant stakeholders and subject matter experts can interact with to evaluate data and model quality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design the platform with them to understand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components that require manual evaluation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those that can be solved with automated monitoring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Building an ML platform for special industry verticals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Across different industries and business verticals, the use cases and ML product goals will differ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difficult to build a platform that caters to most use cases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the reasons why an all-size-fits-all ML platform may not work for most teams!</a:t>
            </a:r>
          </a:p>
          <a:p>
            <a:endParaRPr lang="en-US" dirty="0"/>
          </a:p>
          <a:p>
            <a:r>
              <a:rPr lang="en-US" dirty="0"/>
              <a:t>Need a platform built on components that can be flexible to handle different objects and are reusable across use cases.</a:t>
            </a:r>
          </a:p>
          <a:p>
            <a:endParaRPr lang="en-US" dirty="0"/>
          </a:p>
          <a:p>
            <a:r>
              <a:rPr lang="en-US" dirty="0"/>
              <a:t>The major considerations to make when planning an ML platform across special industry verticals include: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type: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For the different types of use cases team works on, what’s the most prevalent data type, and can ML platform be flexible enough to handle them?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type: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would you build your platform to allocate development and production resources effectively?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Legal requirements: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are the legal and governance requirements the platform needs to comply with, from the data component to the predictions that get to the end users?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Team structure and collaboration: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is the team working on this use case structured, and what stakeholders would be actively involved in the projects the platform needs to serve?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06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to end vs canonical stack ML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You can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buy </a:t>
            </a:r>
            <a:r>
              <a:rPr lang="en-US" dirty="0"/>
              <a:t>an end-to-end ML platform that would seem to solve all your platform needs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build a canonical stack of point solutions based on each component</a:t>
            </a:r>
          </a:p>
          <a:p>
            <a:endParaRPr lang="en-US" dirty="0"/>
          </a:p>
          <a:p>
            <a:r>
              <a:rPr lang="en-US" dirty="0"/>
              <a:t>Ultimately, deciding whether to get one platform or mix and match different solutions </a:t>
            </a:r>
            <a:r>
              <a:rPr lang="en-US" dirty="0" smtClean="0"/>
              <a:t>will be </a:t>
            </a:r>
            <a:endParaRPr lang="en-US" dirty="0"/>
          </a:p>
          <a:p>
            <a:pPr lvl="1"/>
            <a:r>
              <a:rPr lang="en-US" dirty="0" smtClean="0"/>
              <a:t>very </a:t>
            </a:r>
            <a:r>
              <a:rPr lang="en-US" dirty="0"/>
              <a:t>context-dependent </a:t>
            </a:r>
            <a:endParaRPr lang="en-US" dirty="0" smtClean="0"/>
          </a:p>
          <a:p>
            <a:pPr lvl="1"/>
            <a:r>
              <a:rPr lang="en-US" dirty="0" smtClean="0"/>
              <a:t>and </a:t>
            </a:r>
            <a:r>
              <a:rPr lang="en-US" dirty="0"/>
              <a:t>dependent on understanding where your business is as well as your users</a:t>
            </a:r>
          </a:p>
          <a:p>
            <a:endParaRPr lang="en-US" dirty="0"/>
          </a:p>
          <a:p>
            <a:r>
              <a:rPr lang="en-US" dirty="0"/>
              <a:t>There are certainly pros and cons to both approaches!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31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3177</TotalTime>
  <Words>1002</Words>
  <Application>Microsoft Office PowerPoint</Application>
  <PresentationFormat>Widescreen</PresentationFormat>
  <Paragraphs>105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Considerations when deciding on the scope of the ML platform</vt:lpstr>
      <vt:lpstr>Enterprise machine learning platform  vs startup ML platform</vt:lpstr>
      <vt:lpstr>Differences in ML platforms at start-ups compared to enterprises:</vt:lpstr>
      <vt:lpstr>Reasonable scale ML platform</vt:lpstr>
      <vt:lpstr>Reasonable scale vs Hyper-scale companies</vt:lpstr>
      <vt:lpstr>Data-sensitive ML platform</vt:lpstr>
      <vt:lpstr>Human-in-the-loop ML platforms</vt:lpstr>
      <vt:lpstr>Building an ML platform for special industry verticals</vt:lpstr>
      <vt:lpstr>End to end vs canonical stack ML platform</vt:lpstr>
      <vt:lpstr>Closed vs open end-to-end ML platform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2023-09-22T10:45:36Z</dcterms:modified>
</cp:coreProperties>
</file>

<file path=docProps/thumbnail.jpeg>
</file>